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997A-0DBB-46DE-BF80-1C9574E5E1C3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A652-C227-470C-BF6B-FA56E441A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1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997A-0DBB-46DE-BF80-1C9574E5E1C3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A652-C227-470C-BF6B-FA56E441A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1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997A-0DBB-46DE-BF80-1C9574E5E1C3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A652-C227-470C-BF6B-FA56E441A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3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997A-0DBB-46DE-BF80-1C9574E5E1C3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A652-C227-470C-BF6B-FA56E441A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95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997A-0DBB-46DE-BF80-1C9574E5E1C3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A652-C227-470C-BF6B-FA56E441A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5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997A-0DBB-46DE-BF80-1C9574E5E1C3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A652-C227-470C-BF6B-FA56E441A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1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997A-0DBB-46DE-BF80-1C9574E5E1C3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A652-C227-470C-BF6B-FA56E441A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3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997A-0DBB-46DE-BF80-1C9574E5E1C3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A652-C227-470C-BF6B-FA56E441A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5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997A-0DBB-46DE-BF80-1C9574E5E1C3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A652-C227-470C-BF6B-FA56E441A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34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997A-0DBB-46DE-BF80-1C9574E5E1C3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A652-C227-470C-BF6B-FA56E441A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3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997A-0DBB-46DE-BF80-1C9574E5E1C3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0A652-C227-470C-BF6B-FA56E441A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5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E997A-0DBB-46DE-BF80-1C9574E5E1C3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0A652-C227-470C-BF6B-FA56E441A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4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eam7a.weebl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sz="7300" dirty="0" smtClean="0"/>
              <a:t>7A WORLD GEOGRAPHY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/>
              <a:t>Mrs. Spears</a:t>
            </a:r>
            <a:br>
              <a:rPr lang="en-US" sz="5300" dirty="0" smtClean="0"/>
            </a:br>
            <a:r>
              <a:rPr lang="en-US" sz="5300" dirty="0" smtClean="0"/>
              <a:t>c_spears@stoughtonschools.org</a:t>
            </a:r>
            <a:endParaRPr lang="en-US" sz="5300" dirty="0"/>
          </a:p>
        </p:txBody>
      </p:sp>
      <p:pic>
        <p:nvPicPr>
          <p:cNvPr id="1026" name="Picture 2" descr="C:\Program Files (x86)\Microsoft Office\MEDIA\CAGCAT10\j03351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766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89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 marL="0" indent="0" algn="ctr" hangingPunct="0">
              <a:buNone/>
            </a:pPr>
            <a:r>
              <a:rPr lang="en-US" dirty="0"/>
              <a:t> </a:t>
            </a:r>
            <a:r>
              <a:rPr lang="en-US" sz="4300" b="1" u="sng" dirty="0" smtClean="0"/>
              <a:t>What </a:t>
            </a:r>
            <a:r>
              <a:rPr lang="en-US" sz="4300" b="1" u="sng" dirty="0"/>
              <a:t>will </a:t>
            </a:r>
            <a:r>
              <a:rPr lang="en-US" sz="4300" b="1" u="sng" dirty="0" smtClean="0"/>
              <a:t>your child </a:t>
            </a:r>
            <a:r>
              <a:rPr lang="en-US" sz="4300" b="1" u="sng" dirty="0"/>
              <a:t>learn about this </a:t>
            </a:r>
            <a:r>
              <a:rPr lang="en-US" sz="4300" b="1" u="sng" dirty="0" smtClean="0"/>
              <a:t>year?</a:t>
            </a:r>
          </a:p>
          <a:p>
            <a:pPr marL="0" indent="0" algn="ctr" hangingPunct="0">
              <a:buNone/>
            </a:pPr>
            <a:endParaRPr lang="en-US" sz="3500" dirty="0" smtClean="0"/>
          </a:p>
          <a:p>
            <a:pPr lvl="0" hangingPunct="0"/>
            <a:r>
              <a:rPr lang="en-US" dirty="0" smtClean="0"/>
              <a:t>tools &amp; skills of a geography</a:t>
            </a:r>
          </a:p>
          <a:p>
            <a:pPr lvl="0" hangingPunct="0"/>
            <a:r>
              <a:rPr lang="en-US" dirty="0" smtClean="0"/>
              <a:t>South </a:t>
            </a:r>
            <a:r>
              <a:rPr lang="en-US" dirty="0"/>
              <a:t>America</a:t>
            </a:r>
          </a:p>
          <a:p>
            <a:pPr lvl="0" hangingPunct="0"/>
            <a:r>
              <a:rPr lang="en-US" dirty="0"/>
              <a:t>Europe</a:t>
            </a:r>
          </a:p>
          <a:p>
            <a:pPr lvl="0" hangingPunct="0"/>
            <a:r>
              <a:rPr lang="en-US" dirty="0"/>
              <a:t>Russia</a:t>
            </a:r>
          </a:p>
          <a:p>
            <a:pPr lvl="0" hangingPunct="0"/>
            <a:r>
              <a:rPr lang="en-US" dirty="0"/>
              <a:t>East Asia </a:t>
            </a:r>
          </a:p>
          <a:p>
            <a:pPr lvl="0" hangingPunct="0"/>
            <a:r>
              <a:rPr lang="en-US" dirty="0"/>
              <a:t>Southeast Asia						</a:t>
            </a:r>
          </a:p>
          <a:p>
            <a:pPr lvl="0" hangingPunct="0"/>
            <a:r>
              <a:rPr lang="en-US" dirty="0"/>
              <a:t>Western Asia (the Middle East)</a:t>
            </a:r>
          </a:p>
          <a:p>
            <a:pPr lvl="0" hangingPunct="0"/>
            <a:r>
              <a:rPr lang="en-US" dirty="0"/>
              <a:t>Africa</a:t>
            </a:r>
          </a:p>
          <a:p>
            <a:r>
              <a:rPr lang="en-US" dirty="0"/>
              <a:t>Australia/Oceania	</a:t>
            </a:r>
          </a:p>
        </p:txBody>
      </p:sp>
    </p:spTree>
    <p:extLst>
      <p:ext uri="{BB962C8B-B14F-4D97-AF65-F5344CB8AC3E}">
        <p14:creationId xmlns:p14="http://schemas.microsoft.com/office/powerpoint/2010/main" val="14479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477000"/>
          </a:xfrm>
        </p:spPr>
        <p:txBody>
          <a:bodyPr>
            <a:normAutofit fontScale="92500" lnSpcReduction="10000"/>
          </a:bodyPr>
          <a:lstStyle/>
          <a:p>
            <a:pPr marL="0" indent="0" algn="ctr" hangingPunct="0">
              <a:buNone/>
            </a:pPr>
            <a:r>
              <a:rPr lang="en-US" sz="4300" b="1" u="sng" dirty="0"/>
              <a:t>What will </a:t>
            </a:r>
            <a:r>
              <a:rPr lang="en-US" sz="4300" b="1" u="sng" dirty="0" smtClean="0"/>
              <a:t>your child </a:t>
            </a:r>
            <a:r>
              <a:rPr lang="en-US" sz="4300" b="1" u="sng" dirty="0"/>
              <a:t>need </a:t>
            </a:r>
            <a:r>
              <a:rPr lang="en-US" sz="4300" b="1" u="sng" dirty="0" smtClean="0"/>
              <a:t>for </a:t>
            </a:r>
            <a:r>
              <a:rPr lang="en-US" sz="4300" b="1" u="sng" dirty="0"/>
              <a:t>every class?</a:t>
            </a:r>
            <a:endParaRPr lang="en-US" sz="4300" dirty="0"/>
          </a:p>
          <a:p>
            <a:pPr lvl="0" hangingPunct="0"/>
            <a:r>
              <a:rPr lang="en-US" dirty="0"/>
              <a:t>textbook*</a:t>
            </a:r>
          </a:p>
          <a:p>
            <a:pPr lvl="0" hangingPunct="0"/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three ring binder with pockets and lined paper </a:t>
            </a:r>
          </a:p>
          <a:p>
            <a:pPr lvl="0" hangingPunct="0"/>
            <a:r>
              <a:rPr lang="en-US" dirty="0"/>
              <a:t>portable 3-hole punch </a:t>
            </a:r>
          </a:p>
          <a:p>
            <a:pPr lvl="0" hangingPunct="0"/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one subject notebook (geography journal to be kept in class)</a:t>
            </a:r>
          </a:p>
          <a:p>
            <a:pPr lvl="0" hangingPunct="0"/>
            <a:r>
              <a:rPr lang="en-US" dirty="0"/>
              <a:t>pencils (mandatory for map work)</a:t>
            </a:r>
          </a:p>
          <a:p>
            <a:pPr lvl="0" hangingPunct="0"/>
            <a:r>
              <a:rPr lang="en-US" dirty="0"/>
              <a:t>hand held pencil sharpener with cover </a:t>
            </a:r>
          </a:p>
          <a:p>
            <a:pPr lvl="0" hangingPunct="0"/>
            <a:r>
              <a:rPr lang="en-US" dirty="0"/>
              <a:t>blue or black pens (optional if preferred over pencils for note taking)</a:t>
            </a:r>
          </a:p>
          <a:p>
            <a:pPr lvl="0" hangingPunct="0"/>
            <a:r>
              <a:rPr lang="en-US" dirty="0"/>
              <a:t>colored pencils or crayons (for map work-we tend to use more </a:t>
            </a:r>
            <a:r>
              <a:rPr lang="en-US" dirty="0" smtClean="0"/>
              <a:t>green</a:t>
            </a:r>
            <a:r>
              <a:rPr lang="en-US" dirty="0"/>
              <a:t>, blue and brown)</a:t>
            </a:r>
          </a:p>
          <a:p>
            <a:pPr lvl="0" hangingPunct="0"/>
            <a:r>
              <a:rPr lang="en-US" dirty="0"/>
              <a:t>positive attitude/ good effort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610600" cy="6553200"/>
          </a:xfrm>
        </p:spPr>
        <p:txBody>
          <a:bodyPr>
            <a:normAutofit fontScale="92500" lnSpcReduction="20000"/>
          </a:bodyPr>
          <a:lstStyle/>
          <a:p>
            <a:pPr marL="0" indent="0" algn="ctr" hangingPunct="0">
              <a:buNone/>
            </a:pPr>
            <a:r>
              <a:rPr lang="en-US" sz="4800" b="1" u="sng" dirty="0"/>
              <a:t>Grading </a:t>
            </a:r>
            <a:r>
              <a:rPr lang="en-US" sz="4800" b="1" u="sng" dirty="0" smtClean="0"/>
              <a:t>Policy</a:t>
            </a:r>
          </a:p>
          <a:p>
            <a:pPr hangingPunct="0"/>
            <a:r>
              <a:rPr lang="en-US" dirty="0" smtClean="0"/>
              <a:t>Homework</a:t>
            </a:r>
            <a:r>
              <a:rPr lang="en-US" dirty="0"/>
              <a:t>			</a:t>
            </a:r>
            <a:r>
              <a:rPr lang="en-US" dirty="0" smtClean="0"/>
              <a:t>5 </a:t>
            </a:r>
            <a:r>
              <a:rPr lang="en-US" dirty="0"/>
              <a:t>pts. each</a:t>
            </a:r>
          </a:p>
          <a:p>
            <a:pPr hangingPunct="0"/>
            <a:r>
              <a:rPr lang="en-US" dirty="0" smtClean="0"/>
              <a:t>Class </a:t>
            </a:r>
            <a:r>
              <a:rPr lang="en-US" dirty="0"/>
              <a:t>work                     </a:t>
            </a:r>
            <a:r>
              <a:rPr lang="en-US" dirty="0" smtClean="0"/>
              <a:t>	10pts</a:t>
            </a:r>
            <a:r>
              <a:rPr lang="en-US" dirty="0"/>
              <a:t>. each </a:t>
            </a:r>
          </a:p>
          <a:p>
            <a:pPr hangingPunct="0"/>
            <a:r>
              <a:rPr lang="en-US" dirty="0" smtClean="0"/>
              <a:t>Pop/quick </a:t>
            </a:r>
            <a:r>
              <a:rPr lang="en-US" dirty="0"/>
              <a:t>quizzes		</a:t>
            </a:r>
            <a:r>
              <a:rPr lang="en-US" dirty="0" smtClean="0"/>
              <a:t>20-25pts</a:t>
            </a:r>
            <a:r>
              <a:rPr lang="en-US" dirty="0"/>
              <a:t>. each</a:t>
            </a:r>
          </a:p>
          <a:p>
            <a:pPr hangingPunct="0"/>
            <a:r>
              <a:rPr lang="en-US" dirty="0" smtClean="0"/>
              <a:t>Quizzes</a:t>
            </a:r>
            <a:r>
              <a:rPr lang="en-US" dirty="0"/>
              <a:t>				50pts. each</a:t>
            </a:r>
          </a:p>
          <a:p>
            <a:pPr hangingPunct="0"/>
            <a:r>
              <a:rPr lang="en-US" dirty="0" smtClean="0"/>
              <a:t>Tests</a:t>
            </a:r>
            <a:r>
              <a:rPr lang="en-US" dirty="0"/>
              <a:t>				</a:t>
            </a:r>
            <a:r>
              <a:rPr lang="en-US" dirty="0" smtClean="0"/>
              <a:t>100pts</a:t>
            </a:r>
            <a:r>
              <a:rPr lang="en-US" dirty="0"/>
              <a:t>. each</a:t>
            </a:r>
          </a:p>
          <a:p>
            <a:pPr hangingPunct="0"/>
            <a:r>
              <a:rPr lang="en-US" dirty="0" smtClean="0"/>
              <a:t>Current </a:t>
            </a:r>
            <a:r>
              <a:rPr lang="en-US" dirty="0"/>
              <a:t>Events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100 </a:t>
            </a:r>
            <a:r>
              <a:rPr lang="en-US" dirty="0"/>
              <a:t>pts. each</a:t>
            </a:r>
          </a:p>
          <a:p>
            <a:pPr hangingPunct="0"/>
            <a:r>
              <a:rPr lang="en-US" dirty="0" smtClean="0"/>
              <a:t>Writing </a:t>
            </a:r>
            <a:r>
              <a:rPr lang="en-US" dirty="0"/>
              <a:t>assignments	</a:t>
            </a:r>
            <a:r>
              <a:rPr lang="en-US" dirty="0" smtClean="0"/>
              <a:t>	To </a:t>
            </a:r>
            <a:r>
              <a:rPr lang="en-US" dirty="0"/>
              <a:t>be announced</a:t>
            </a:r>
          </a:p>
          <a:p>
            <a:pPr hangingPunct="0"/>
            <a:r>
              <a:rPr lang="en-US" dirty="0" smtClean="0"/>
              <a:t>Projects</a:t>
            </a:r>
            <a:r>
              <a:rPr lang="en-US" dirty="0"/>
              <a:t>				To be </a:t>
            </a:r>
            <a:r>
              <a:rPr lang="en-US" dirty="0" smtClean="0"/>
              <a:t>announced</a:t>
            </a:r>
          </a:p>
          <a:p>
            <a:pPr hangingPunct="0"/>
            <a:r>
              <a:rPr lang="en-US" dirty="0" smtClean="0"/>
              <a:t>There are </a:t>
            </a:r>
            <a:r>
              <a:rPr lang="en-US" b="1" u="sng" dirty="0" smtClean="0"/>
              <a:t>NO</a:t>
            </a:r>
            <a:r>
              <a:rPr lang="en-US" dirty="0" smtClean="0"/>
              <a:t> retakes on quizzes or tests</a:t>
            </a:r>
          </a:p>
          <a:p>
            <a:pPr hangingPunct="0"/>
            <a:r>
              <a:rPr lang="en-US" dirty="0" smtClean="0"/>
              <a:t>The student may turn in homework assignments late for ½ credit.  </a:t>
            </a:r>
          </a:p>
          <a:p>
            <a:pPr hangingPunct="0"/>
            <a:r>
              <a:rPr lang="en-US" dirty="0" smtClean="0"/>
              <a:t>No name on work = No credit….it can be resubmitted late for ½ credit.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1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  <a:effectLst>
            <a:innerShdw blurRad="114300">
              <a:prstClr val="black"/>
            </a:innerShdw>
          </a:effectLst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en-US" sz="4800" b="1" u="sng" dirty="0" smtClean="0"/>
              <a:t>If absent </a:t>
            </a:r>
            <a:r>
              <a:rPr lang="en-US" sz="4800" b="1" u="sng" dirty="0"/>
              <a:t>from geography class</a:t>
            </a:r>
            <a:r>
              <a:rPr lang="en-US" sz="4800" b="1" u="sng" dirty="0" smtClean="0"/>
              <a:t>?</a:t>
            </a:r>
          </a:p>
          <a:p>
            <a:pPr marL="0" indent="0" hangingPunct="0">
              <a:buNone/>
            </a:pPr>
            <a:endParaRPr lang="en-US" sz="3600" dirty="0"/>
          </a:p>
          <a:p>
            <a:pPr marL="0" indent="0" hangingPunct="0">
              <a:buNone/>
            </a:pPr>
            <a:r>
              <a:rPr lang="en-US" dirty="0" smtClean="0"/>
              <a:t>It </a:t>
            </a:r>
            <a:r>
              <a:rPr lang="en-US" dirty="0"/>
              <a:t>is the </a:t>
            </a:r>
            <a:r>
              <a:rPr lang="en-US" sz="4400" b="1" i="1" u="sng" dirty="0"/>
              <a:t>student’s</a:t>
            </a:r>
            <a:r>
              <a:rPr lang="en-US" b="1" dirty="0"/>
              <a:t> </a:t>
            </a:r>
            <a:r>
              <a:rPr lang="en-US" dirty="0"/>
              <a:t>responsibility to obtain and complete work they have </a:t>
            </a:r>
            <a:r>
              <a:rPr lang="en-US" dirty="0" smtClean="0"/>
              <a:t>missed.</a:t>
            </a:r>
          </a:p>
          <a:p>
            <a:pPr marL="0" indent="0" hangingPunct="0">
              <a:buNone/>
            </a:pPr>
            <a:endParaRPr lang="en-US" dirty="0" smtClean="0"/>
          </a:p>
          <a:p>
            <a:pPr marL="0" indent="0" algn="ctr" hangingPunct="0">
              <a:buNone/>
            </a:pPr>
            <a:r>
              <a:rPr lang="en-US" dirty="0"/>
              <a:t> </a:t>
            </a:r>
            <a:r>
              <a:rPr lang="en-US" sz="5400" b="1" dirty="0">
                <a:hlinkClick r:id="rId2"/>
              </a:rPr>
              <a:t>Team7A.weebly.com</a:t>
            </a:r>
            <a:r>
              <a:rPr lang="en-US" sz="5400" b="1" dirty="0"/>
              <a:t> </a:t>
            </a:r>
            <a:endParaRPr lang="en-US" sz="5400" b="1" dirty="0" smtClean="0"/>
          </a:p>
          <a:p>
            <a:pPr marL="0" indent="0" algn="ctr" hangingPunct="0">
              <a:buNone/>
            </a:pPr>
            <a:endParaRPr lang="en-US" sz="5400" b="1" dirty="0"/>
          </a:p>
          <a:p>
            <a:pPr marL="0" indent="0" hangingPunct="0">
              <a:buNone/>
            </a:pPr>
            <a:r>
              <a:rPr lang="en-US" dirty="0"/>
              <a:t>Also, students should make arrangements to stay after school to complete any quizzes or tests, and to receive clarification on instruction if necessary.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6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610600" cy="6477000"/>
          </a:xfrm>
        </p:spPr>
        <p:txBody>
          <a:bodyPr>
            <a:normAutofit lnSpcReduction="10000"/>
          </a:bodyPr>
          <a:lstStyle/>
          <a:p>
            <a:pPr marL="0" indent="0" algn="ctr" hangingPunct="0">
              <a:buNone/>
            </a:pPr>
            <a:r>
              <a:rPr lang="en-US" dirty="0"/>
              <a:t> </a:t>
            </a:r>
            <a:r>
              <a:rPr lang="en-US" b="1" dirty="0" smtClean="0"/>
              <a:t>Current Events</a:t>
            </a:r>
          </a:p>
          <a:p>
            <a:pPr marL="0" indent="0" algn="ctr" hangingPunct="0">
              <a:buNone/>
            </a:pPr>
            <a:r>
              <a:rPr lang="en-US" dirty="0" smtClean="0"/>
              <a:t> </a:t>
            </a:r>
            <a:r>
              <a:rPr lang="en-US" dirty="0"/>
              <a:t>PLEASE talk with your child/children about what is going on in the world today.  </a:t>
            </a:r>
            <a:r>
              <a:rPr lang="en-US" dirty="0" smtClean="0"/>
              <a:t>Don't </a:t>
            </a:r>
            <a:r>
              <a:rPr lang="en-US" dirty="0"/>
              <a:t>be afraid to reference a map or </a:t>
            </a:r>
            <a:r>
              <a:rPr lang="en-US" dirty="0" smtClean="0"/>
              <a:t>atlas. </a:t>
            </a:r>
            <a:r>
              <a:rPr lang="en-US" dirty="0"/>
              <a:t>It is a great opportunity to learn from each other!!      </a:t>
            </a:r>
            <a:endParaRPr lang="en-US" dirty="0" smtClean="0"/>
          </a:p>
          <a:p>
            <a:pPr lvl="0" hangingPunct="0"/>
            <a:endParaRPr lang="en-US" dirty="0" smtClean="0"/>
          </a:p>
          <a:p>
            <a:pPr lvl="0" hangingPunct="0"/>
            <a:endParaRPr lang="en-US" dirty="0"/>
          </a:p>
          <a:p>
            <a:pPr lvl="0" hangingPunct="0"/>
            <a:endParaRPr lang="en-US" dirty="0" smtClean="0"/>
          </a:p>
          <a:p>
            <a:pPr lvl="0" hangingPunct="0"/>
            <a:endParaRPr lang="en-US" dirty="0" smtClean="0"/>
          </a:p>
          <a:p>
            <a:pPr lvl="0" hangingPunct="0"/>
            <a:endParaRPr lang="en-US" dirty="0"/>
          </a:p>
          <a:p>
            <a:pPr lvl="0" hangingPunct="0"/>
            <a:endParaRPr lang="en-US" dirty="0"/>
          </a:p>
          <a:p>
            <a:pPr lvl="0"/>
            <a:r>
              <a:rPr lang="en-US" dirty="0" smtClean="0"/>
              <a:t>Donations of tissue are always welcome!!!</a:t>
            </a:r>
          </a:p>
          <a:p>
            <a:endParaRPr lang="en-US" dirty="0"/>
          </a:p>
        </p:txBody>
      </p:sp>
      <p:pic>
        <p:nvPicPr>
          <p:cNvPr id="2053" name="Picture 5" descr="C:\Users\cspears\AppData\Local\Microsoft\Windows\Temporary Internet Files\Content.IE5\NAM5R2LD\Worldmap_LandAndPolitica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43200"/>
            <a:ext cx="4532190" cy="236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6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110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7A WORLD GEOGRAPHY Mrs. Spears c_spears@stoughtonschools.org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7A WORLD GEOGRAPHY Mrs. Spears c_spears@stoughtonschools.org</dc:title>
  <dc:creator>Christine Spears</dc:creator>
  <cp:lastModifiedBy>Christine Spears</cp:lastModifiedBy>
  <cp:revision>17</cp:revision>
  <dcterms:created xsi:type="dcterms:W3CDTF">2016-09-12T16:26:51Z</dcterms:created>
  <dcterms:modified xsi:type="dcterms:W3CDTF">2018-09-24T17:17:07Z</dcterms:modified>
</cp:coreProperties>
</file>